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sldIdLst>
    <p:sldId id="272" r:id="rId2"/>
    <p:sldId id="280" r:id="rId3"/>
    <p:sldId id="279" r:id="rId4"/>
    <p:sldId id="281" r:id="rId5"/>
    <p:sldId id="282" r:id="rId6"/>
    <p:sldId id="273" r:id="rId7"/>
    <p:sldId id="274" r:id="rId8"/>
    <p:sldId id="278" r:id="rId9"/>
    <p:sldId id="277" r:id="rId10"/>
    <p:sldId id="276" r:id="rId11"/>
    <p:sldId id="27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AE4674-A942-4C11-8EA9-6FF4696D2DE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D7E1F-5B8F-4F0C-A545-A73B0E4071C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0F2D7-7923-418D-BAF7-867F9D8F16B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3C2119D-5773-4160-8738-CBF7E5D64B1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05DA5-CCFA-41BB-A1B9-5FF7979C129E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6658-6A8C-4B39-83CB-0E11EEB5406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ABFA748-0A92-4990-82B4-13C1C0C474B2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9D023-1290-4311-A48D-E7B0F1DF6D7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B017B-0632-40F1-A6B8-A4D0548290C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2AA24-3C44-455F-AF1B-056B95E5DECE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8A92F-32DE-4A0A-9164-F79A932B4DB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A0A22C9-69DE-43DF-9700-463FC628451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81000"/>
            <a:ext cx="8153400" cy="5867400"/>
          </a:xfrm>
          <a:ln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381000"/>
          </a:xfrm>
        </p:spPr>
        <p:txBody>
          <a:bodyPr/>
          <a:lstStyle/>
          <a:p>
            <a:r>
              <a:rPr lang="uk-UA" sz="2800" b="1"/>
              <a:t>Александрійський маяк на острові Фарос</a:t>
            </a:r>
            <a:endParaRPr lang="ru-RU" sz="2800" b="1"/>
          </a:p>
        </p:txBody>
      </p:sp>
      <p:pic>
        <p:nvPicPr>
          <p:cNvPr id="5530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1740694"/>
            <a:ext cx="3086100" cy="4152900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609600"/>
          </a:xfrm>
        </p:spPr>
        <p:txBody>
          <a:bodyPr/>
          <a:lstStyle/>
          <a:p>
            <a:r>
              <a:rPr lang="uk-UA" sz="3200" b="1"/>
              <a:t>Висячі сади Семираміди в Вавілоні</a:t>
            </a:r>
            <a:endParaRPr lang="ru-RU" sz="3200" b="1"/>
          </a:p>
        </p:txBody>
      </p:sp>
      <p:pic>
        <p:nvPicPr>
          <p:cNvPr id="5120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2064544"/>
            <a:ext cx="5295900" cy="3505200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457200"/>
          </a:xfrm>
        </p:spPr>
        <p:txBody>
          <a:bodyPr>
            <a:normAutofit fontScale="90000"/>
          </a:bodyPr>
          <a:lstStyle/>
          <a:p>
            <a:r>
              <a:rPr lang="uk-UA" sz="4000" b="1"/>
              <a:t>Піраміда Хеопса</a:t>
            </a:r>
            <a:endParaRPr lang="ru-RU" sz="4000" b="1"/>
          </a:p>
        </p:txBody>
      </p:sp>
      <p:pic>
        <p:nvPicPr>
          <p:cNvPr id="5939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728" y="1554163"/>
            <a:ext cx="6788943" cy="4525962"/>
          </a:xfrm>
          <a:ln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33400"/>
          </a:xfrm>
        </p:spPr>
        <p:txBody>
          <a:bodyPr>
            <a:normAutofit fontScale="90000"/>
          </a:bodyPr>
          <a:lstStyle/>
          <a:p>
            <a:r>
              <a:rPr lang="uk-UA" sz="2400" b="1"/>
              <a:t>            </a:t>
            </a:r>
            <a:r>
              <a:rPr lang="uk-UA" sz="3200" b="1"/>
              <a:t>Єгипетські піраміди</a:t>
            </a:r>
            <a:endParaRPr lang="ru-RU" sz="3200" b="1"/>
          </a:p>
        </p:txBody>
      </p:sp>
      <p:pic>
        <p:nvPicPr>
          <p:cNvPr id="583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70" y="1554163"/>
            <a:ext cx="6896259" cy="4525962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382000" cy="533400"/>
          </a:xfrm>
        </p:spPr>
        <p:txBody>
          <a:bodyPr>
            <a:normAutofit fontScale="90000"/>
          </a:bodyPr>
          <a:lstStyle/>
          <a:p>
            <a:r>
              <a:rPr lang="uk-UA" sz="3200" b="1"/>
              <a:t>Ступінчаста піраміда</a:t>
            </a:r>
            <a:endParaRPr lang="ru-RU" sz="3200" b="1"/>
          </a:p>
        </p:txBody>
      </p:sp>
      <p:pic>
        <p:nvPicPr>
          <p:cNvPr id="6042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92" y="1554163"/>
            <a:ext cx="6034616" cy="4525962"/>
          </a:xfrm>
          <a:ln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-228600"/>
            <a:ext cx="6870700" cy="838200"/>
          </a:xfrm>
        </p:spPr>
        <p:txBody>
          <a:bodyPr>
            <a:normAutofit/>
          </a:bodyPr>
          <a:lstStyle/>
          <a:p>
            <a:r>
              <a:rPr lang="uk-UA" sz="3200" b="1"/>
              <a:t>Червона піраміда в Дашурі</a:t>
            </a:r>
            <a:r>
              <a:rPr lang="ru-RU"/>
              <a:t> </a:t>
            </a:r>
          </a:p>
        </p:txBody>
      </p:sp>
      <p:pic>
        <p:nvPicPr>
          <p:cNvPr id="6144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1597819"/>
            <a:ext cx="6667500" cy="4438650"/>
          </a:xfrm>
          <a:ln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838200"/>
          </a:xfrm>
        </p:spPr>
        <p:txBody>
          <a:bodyPr/>
          <a:lstStyle/>
          <a:p>
            <a:r>
              <a:rPr lang="uk-UA" sz="3200" b="1" i="1">
                <a:latin typeface="Dotum" pitchFamily="34" charset="-127"/>
              </a:rPr>
              <a:t>Статуя Зевса в Олімпії</a:t>
            </a:r>
            <a:endParaRPr lang="ru-RU" sz="3200" b="1" i="1">
              <a:latin typeface="Dotum" pitchFamily="34" charset="-127"/>
            </a:endParaRPr>
          </a:p>
        </p:txBody>
      </p:sp>
      <p:pic>
        <p:nvPicPr>
          <p:cNvPr id="4915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162" y="1912144"/>
            <a:ext cx="2886075" cy="3810000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381000"/>
          </a:xfrm>
        </p:spPr>
        <p:txBody>
          <a:bodyPr>
            <a:normAutofit fontScale="90000"/>
          </a:bodyPr>
          <a:lstStyle/>
          <a:p>
            <a:r>
              <a:rPr lang="uk-UA" sz="2800" b="1"/>
              <a:t>Храм Артеміди в Ефесі</a:t>
            </a:r>
            <a:endParaRPr lang="ru-RU" sz="2800" b="1"/>
          </a:p>
        </p:txBody>
      </p:sp>
      <p:pic>
        <p:nvPicPr>
          <p:cNvPr id="5018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808038"/>
            <a:ext cx="8001000" cy="5592762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533400"/>
          </a:xfrm>
        </p:spPr>
        <p:txBody>
          <a:bodyPr/>
          <a:lstStyle/>
          <a:p>
            <a:r>
              <a:rPr lang="uk-UA" sz="2800" b="1"/>
              <a:t>Мавзолей у Галікарнасі</a:t>
            </a:r>
            <a:endParaRPr lang="ru-RU" sz="2800" b="1"/>
          </a:p>
        </p:txBody>
      </p:sp>
      <p:pic>
        <p:nvPicPr>
          <p:cNvPr id="5735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845469"/>
            <a:ext cx="5295900" cy="3943350"/>
          </a:xfrm>
          <a:ln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533400"/>
          </a:xfrm>
        </p:spPr>
        <p:txBody>
          <a:bodyPr/>
          <a:lstStyle/>
          <a:p>
            <a:r>
              <a:rPr lang="uk-UA" sz="2800" b="1"/>
              <a:t>Колос Родоський</a:t>
            </a:r>
            <a:endParaRPr lang="ru-RU" sz="2800" b="1"/>
          </a:p>
        </p:txBody>
      </p:sp>
      <p:pic>
        <p:nvPicPr>
          <p:cNvPr id="563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1669256"/>
            <a:ext cx="2971800" cy="4295775"/>
          </a:xfrm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458</TotalTime>
  <Words>34</Words>
  <Application>Microsoft Office PowerPoint</Application>
  <PresentationFormat>Екран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Валка</vt:lpstr>
      <vt:lpstr>Презентація PowerPoint</vt:lpstr>
      <vt:lpstr>Піраміда Хеопса</vt:lpstr>
      <vt:lpstr>            Єгипетські піраміди</vt:lpstr>
      <vt:lpstr>Ступінчаста піраміда</vt:lpstr>
      <vt:lpstr>Червона піраміда в Дашурі </vt:lpstr>
      <vt:lpstr>Статуя Зевса в Олімпії</vt:lpstr>
      <vt:lpstr>Храм Артеміди в Ефесі</vt:lpstr>
      <vt:lpstr>Мавзолей у Галікарнасі</vt:lpstr>
      <vt:lpstr>Колос Родоський</vt:lpstr>
      <vt:lpstr>Александрійський маяк на острові Фарос</vt:lpstr>
      <vt:lpstr>Висячі сади Семираміди в Вавілоні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Саня</dc:creator>
  <cp:lastModifiedBy>adm</cp:lastModifiedBy>
  <cp:revision>11</cp:revision>
  <cp:lastPrinted>1601-01-01T00:00:00Z</cp:lastPrinted>
  <dcterms:created xsi:type="dcterms:W3CDTF">2011-01-16T16:55:36Z</dcterms:created>
  <dcterms:modified xsi:type="dcterms:W3CDTF">2013-02-12T11:22:32Z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